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9" r:id="rId10"/>
    <p:sldId id="270" r:id="rId11"/>
    <p:sldId id="271" r:id="rId12"/>
    <p:sldId id="272" r:id="rId13"/>
    <p:sldId id="266" r:id="rId14"/>
    <p:sldId id="267" r:id="rId15"/>
    <p:sldId id="268" r:id="rId16"/>
    <p:sldId id="263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C59E-AA3A-487A-9229-DA8D0F072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8CC5B-B0E6-424C-9B00-CC86E3B62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BA3A4-C273-449C-8AA5-0FD0505B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40A48-89E8-46DC-9852-2FB5B517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E1AA-CB94-4CA3-B1C6-98A325FB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7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5C15-428E-4C71-B356-9A13D31E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696E7-4775-489D-ADC4-2B9B3B017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4146-A0CF-434F-B94D-78669A2F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BEFA4-EE6D-4FF6-AA8F-033B493F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C4AC0-8564-42D9-9F7A-1EA43DE0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8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73C2C-09DD-494E-A92E-8FE6C0897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41AAE-D48F-4E03-B005-395B18D12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6B603-4579-464C-B7AD-F2A1B888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1DED7-DFC4-44E3-842C-3F711BF0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0E073-996B-4C58-A0CA-EDB43A85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8860-A94B-45C1-9621-51AD930C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2127-B0F8-4A99-9B45-001A1559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9662-4CA9-4DD7-9864-242FBDDA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30FFA-5FD1-44F5-8B41-3011993D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EE8F-9A4F-491B-B3B7-AC794505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2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F0FB-2272-47DA-AC79-F674285D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D8A2-179E-4459-8ACA-0FB9BDECA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B6357-B5B3-45D3-AF99-3131DFA6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F4CD-2882-4F44-96F3-986A0198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4DDA5-3B8A-4285-8EBC-F5E4EFD9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6D9D-71C2-4780-AF80-58DFC947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09CB-1579-4945-9A3F-350855672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0E5AE-3FDF-42B2-AF87-8DFA514ED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F5464-8FF2-4F47-89D9-7D6B4EE3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93299-474C-4351-942A-83984C0D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29B08-ECCE-4773-9882-418AB0A7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3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0F57-F2F7-4C31-9B10-5A30FD22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30B2C-C5B0-4F8A-8A5F-87604CF0C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641D5-9DA6-429B-BCA1-BFF1A9A4E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10433-92B6-4E35-97ED-6FD5402D8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4099A-3CEF-4315-91C1-D09F1C537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7FB44-FA84-4FCE-92B9-ECF8BBB2F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D775F-5AD2-46E6-B034-7CE68F04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ABA22-D3A2-40EA-9F1F-004043C2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4A66-3012-4B08-8731-07B36D9F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528334-45F0-4A3B-A282-500B8A3F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74817-9419-4B4D-BF5A-CF4431F7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2B712-CF65-42E6-A359-6475AA5A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9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45DC3-3DF3-4ADC-B84F-DF37D9BD3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886A8-B4AC-4DF3-93C2-05B69DE8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7D168-56E6-4F8C-B59E-12ED582E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01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68F7-5076-4EBC-AD00-AA5C1AAE6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C3381-8D66-4753-81AC-F147F65A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B1119-6DD1-47BD-92FA-7E8C67C1B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0901-7213-4F71-A285-8D94E6728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47138-93E2-4DA3-B640-D7CBA1F4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133A3-B312-4C18-A2BB-C2C9D88F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0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0D35-C412-4AE7-984C-919CF61B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A8781-B0D6-4D92-8F86-C08B5BB2D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DC207-FC8C-47C3-8D6F-FBFAA5B9E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7C67B-A468-43B8-98CE-766ED9F8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23B92-AD2A-4256-9433-5772BCBD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75794-5D3F-4A9F-BCEB-DD678838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8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5042C-681F-40EA-9078-5D84581A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C5568-3AE5-4594-9088-97E2D0CF1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26442-E31B-4C3D-A47B-4C6502B42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B4FC-74E1-4FD2-8EE6-98B03162121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44BA7-CD41-4E29-BC79-302A05485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ED89-8261-4525-AED2-00FA80CB2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5514D-E31D-4197-88D1-B286B5A2B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pm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>
            <a:extLst>
              <a:ext uri="{FF2B5EF4-FFF2-40B4-BE49-F238E27FC236}">
                <a16:creationId xmlns:a16="http://schemas.microsoft.com/office/drawing/2014/main" id="{8BD0A725-9EEB-4E3C-875C-D589C0B343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3A199-F92E-4B79-9449-073912744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Long distance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F4D5-8BF0-4BD9-9587-5D2832A81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Evolution of long-distance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57373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red, day&#10;&#10;Description automatically generated">
            <a:extLst>
              <a:ext uri="{FF2B5EF4-FFF2-40B4-BE49-F238E27FC236}">
                <a16:creationId xmlns:a16="http://schemas.microsoft.com/office/drawing/2014/main" id="{319B1DF7-B12A-4CD2-B00D-F2FD9453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r="139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32673-D172-46E4-BDCE-E5312B18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Mixed Packet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35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BA88A-2D51-4677-B328-4E6C72C3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Mixed Packet </a:t>
            </a:r>
            <a:endParaRPr lang="en-US" sz="30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F4D207-0D65-4AC1-A49C-69823E8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text, red, day&#10;&#10;Description automatically generated">
            <a:extLst>
              <a:ext uri="{FF2B5EF4-FFF2-40B4-BE49-F238E27FC236}">
                <a16:creationId xmlns:a16="http://schemas.microsoft.com/office/drawing/2014/main" id="{E8E77416-01C0-48F5-B7B7-EA4879BBE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7" r="12617"/>
          <a:stretch/>
        </p:blipFill>
        <p:spPr>
          <a:xfrm>
            <a:off x="393308" y="2523915"/>
            <a:ext cx="5559480" cy="3749040"/>
          </a:xfrm>
          <a:prstGeom prst="rect">
            <a:avLst/>
          </a:prstGeom>
        </p:spPr>
      </p:pic>
      <p:pic>
        <p:nvPicPr>
          <p:cNvPr id="7" name="Picture 6" descr="A picture containing text, red, light&#10;&#10;Description automatically generated">
            <a:extLst>
              <a:ext uri="{FF2B5EF4-FFF2-40B4-BE49-F238E27FC236}">
                <a16:creationId xmlns:a16="http://schemas.microsoft.com/office/drawing/2014/main" id="{1D0A4043-29F3-48BD-ADD9-0D05B7FEE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r="15287" b="-1"/>
          <a:stretch/>
        </p:blipFill>
        <p:spPr>
          <a:xfrm>
            <a:off x="6251736" y="2527997"/>
            <a:ext cx="554695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7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D2A51-A896-4553-BD71-C9583A29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Mixed Packet </a:t>
            </a:r>
            <a:endParaRPr lang="en-US" sz="300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CB2EB3A-457E-42B4-9B15-EFE250F91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2797546-5EBA-4A37-9ADF-15B07F752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6" r="5107" b="-2"/>
          <a:stretch/>
        </p:blipFill>
        <p:spPr>
          <a:xfrm>
            <a:off x="6112704" y="2756029"/>
            <a:ext cx="5559480" cy="37490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62109-ED7A-4762-B684-6E536A4EC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8" r="10227" b="2"/>
          <a:stretch/>
        </p:blipFill>
        <p:spPr>
          <a:xfrm>
            <a:off x="355719" y="2786294"/>
            <a:ext cx="554695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5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2FBC5-C431-4138-B2F8-7FEB202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Tcp/IP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3319A-D2C8-4BDE-8EB1-E51003028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TCP-transmission control protocol. divides file/messages into packets on the source computer. also used to reassemble the packets on the receiving end. </a:t>
            </a:r>
          </a:p>
          <a:p>
            <a:r>
              <a:rPr lang="en-US" sz="2200" dirty="0"/>
              <a:t>IP internet protocol is used to handle the address of the destination so that the packets are sent to the right destination. </a:t>
            </a:r>
          </a:p>
          <a:p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A6A97E6-64BF-41CC-BD92-BDB721DE4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r="5" b="5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0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A1287-9680-4603-BC92-D3851654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Interspace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BFFD5-A232-44AF-9821-DB5ED649A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/>
              <a:t>Interspace modern day internet. </a:t>
            </a:r>
          </a:p>
          <a:p>
            <a:r>
              <a:rPr lang="en-US" sz="2400"/>
              <a:t>Allows multiple users to communicate online with real-time audio, video, and text chat </a:t>
            </a:r>
          </a:p>
          <a:p>
            <a:r>
              <a:rPr lang="en-US" sz="2400"/>
              <a:t>Most advanced form of communication available today. </a:t>
            </a:r>
          </a:p>
        </p:txBody>
      </p:sp>
    </p:spTree>
    <p:extLst>
      <p:ext uri="{BB962C8B-B14F-4D97-AF65-F5344CB8AC3E}">
        <p14:creationId xmlns:p14="http://schemas.microsoft.com/office/powerpoint/2010/main" val="54790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D59C57-4E31-440C-8C79-487C8DCB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Photonics</a:t>
            </a:r>
          </a:p>
        </p:txBody>
      </p:sp>
      <p:sp>
        <p:nvSpPr>
          <p:cNvPr id="2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7C4DD-26B4-40B6-838C-C51F9B40E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r="22325" b="-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B644-C333-4F9C-AA02-B05A20FE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Optical fiber is backbone of todays communication networks.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Optical cables made of glass carry data in the form of light signals/modes.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Has a cladding layer surrounds core to keep light from escaping. 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9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88CEA-F2E7-4AE3-8051-611875EB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Fiber cable 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64FBDEDF-BE01-4336-81FE-75A55D5E9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" r="3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1997-C711-4A50-B091-D92635B34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Optical fiber stronger than steel </a:t>
            </a:r>
          </a:p>
          <a:p>
            <a:r>
              <a:rPr lang="en-US" sz="2200" dirty="0"/>
              <a:t>More durable than copper </a:t>
            </a:r>
          </a:p>
          <a:p>
            <a:r>
              <a:rPr lang="en-US" sz="2200" dirty="0"/>
              <a:t>Unsusceptible to lightening </a:t>
            </a:r>
          </a:p>
          <a:p>
            <a:r>
              <a:rPr lang="en-US" sz="2200" dirty="0"/>
              <a:t>Does not corrode or rust</a:t>
            </a:r>
          </a:p>
          <a:p>
            <a:r>
              <a:rPr lang="en-US" sz="2200" dirty="0"/>
              <a:t>Very reliable</a:t>
            </a:r>
          </a:p>
          <a:p>
            <a:r>
              <a:rPr lang="en-US" sz="2200" dirty="0"/>
              <a:t>Cost effective, durable and low attenuation. </a:t>
            </a:r>
          </a:p>
        </p:txBody>
      </p:sp>
    </p:spTree>
    <p:extLst>
      <p:ext uri="{BB962C8B-B14F-4D97-AF65-F5344CB8AC3E}">
        <p14:creationId xmlns:p14="http://schemas.microsoft.com/office/powerpoint/2010/main" val="37087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F9A9B-C5A7-4FC8-A8E4-BCF235F2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Single Mode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4442A-F217-4F7B-B7A6-F08BBD62A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 b="-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51AC48-B820-40BF-A305-7B25FF546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/>
              <a:t>Smaller in diameter</a:t>
            </a:r>
          </a:p>
          <a:p>
            <a:r>
              <a:rPr lang="en-US" sz="2200"/>
              <a:t>Lower attenuation</a:t>
            </a:r>
          </a:p>
          <a:p>
            <a:r>
              <a:rPr lang="en-US" sz="2200"/>
              <a:t>Higher transmission speed</a:t>
            </a:r>
          </a:p>
          <a:p>
            <a:r>
              <a:rPr lang="en-US" sz="2200"/>
              <a:t>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96460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5F626-783F-4948-B0CB-8087847A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Multimode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E95EB3-2DE4-4032-A500-7FAA42BF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6777"/>
            <a:ext cx="5015484" cy="3660185"/>
          </a:xfrm>
        </p:spPr>
        <p:txBody>
          <a:bodyPr>
            <a:normAutofit/>
          </a:bodyPr>
          <a:lstStyle/>
          <a:p>
            <a:r>
              <a:rPr lang="en-US" sz="2200"/>
              <a:t>Bigger in diameter</a:t>
            </a:r>
          </a:p>
          <a:p>
            <a:r>
              <a:rPr lang="en-US" sz="2200"/>
              <a:t>Higher bandwidth</a:t>
            </a:r>
          </a:p>
          <a:p>
            <a:r>
              <a:rPr lang="en-US" sz="2200"/>
              <a:t>Carries multiple modes simultaneously 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85127DF7-4A44-43CD-A270-7FD7CA05D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494"/>
          <a:stretch/>
        </p:blipFill>
        <p:spPr>
          <a:xfrm>
            <a:off x="6338316" y="2516777"/>
            <a:ext cx="5015484" cy="3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5F626-783F-4948-B0CB-8087847A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 Mode vs Single Mode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A7843833-250B-4CE0-8DEF-DF5D28178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2386583"/>
            <a:ext cx="11089444" cy="2935693"/>
          </a:xfrm>
        </p:spPr>
      </p:pic>
    </p:spTree>
    <p:extLst>
      <p:ext uri="{BB962C8B-B14F-4D97-AF65-F5344CB8AC3E}">
        <p14:creationId xmlns:p14="http://schemas.microsoft.com/office/powerpoint/2010/main" val="244894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B9EE9-E09B-4D61-B649-6644E536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Started with Smoke signals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CE56B-C8DE-4325-BCFC-A52A22E08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The use of smoke by tribes in North America. Smoke at the top of a hill meant danger. </a:t>
            </a:r>
          </a:p>
          <a:p>
            <a:r>
              <a:rPr lang="en-US" sz="2200" dirty="0"/>
              <a:t>Smoke was also used in ancient china on the great wall from tower to tower. the signal would reach 750 km in just a few hours. 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D2916-6A71-4C3B-84C5-C7862FB34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8" r="-2" b="1938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304F7E9-D872-46BA-9E08-C4C32E912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290B3-B30A-41E8-A1C2-00E722E7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Fiber Optic Availability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0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C190746-282C-458E-A72F-BEEF7AB85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96FE18-0B87-431B-AF3A-079D3661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What is Next?</a:t>
            </a:r>
          </a:p>
        </p:txBody>
      </p:sp>
    </p:spTree>
    <p:extLst>
      <p:ext uri="{BB962C8B-B14F-4D97-AF65-F5344CB8AC3E}">
        <p14:creationId xmlns:p14="http://schemas.microsoft.com/office/powerpoint/2010/main" val="3060339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26A75-B237-48B6-80B6-0583E578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Pigeon Messengers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96273-BCF0-41BA-883B-49AA7299E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Pigeons were used by Persians, Greeks, and Romans to transfer messages from one city to another.</a:t>
            </a:r>
          </a:p>
          <a:p>
            <a:r>
              <a:rPr lang="en-US" sz="2200" dirty="0"/>
              <a:t>Also in WWI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5F50035-0155-4E0A-A834-ABD387D3B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" r="2" b="2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6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7F9A1-C712-4633-A54B-0614D89E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Pony Express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1239B0E-92AA-41B4-85C1-E372C0B2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 r="3" b="370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93B44-8827-47EA-B73F-A45C6322E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Pony express using horses to deliver mail, in the mid 19th century to communicate from east coast to west coast. </a:t>
            </a:r>
          </a:p>
        </p:txBody>
      </p:sp>
    </p:spTree>
    <p:extLst>
      <p:ext uri="{BB962C8B-B14F-4D97-AF65-F5344CB8AC3E}">
        <p14:creationId xmlns:p14="http://schemas.microsoft.com/office/powerpoint/2010/main" val="185639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8062B-297B-44ED-8A84-6D3230C9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A73D3-DC68-4851-9E2C-F83928A23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morse code is still used until a couple decades ago.</a:t>
            </a:r>
          </a:p>
        </p:txBody>
      </p:sp>
      <p:pic>
        <p:nvPicPr>
          <p:cNvPr id="5" name="Picture 4" descr="A picture containing text, person, sitting, indoor&#10;&#10;Description automatically generated">
            <a:extLst>
              <a:ext uri="{FF2B5EF4-FFF2-40B4-BE49-F238E27FC236}">
                <a16:creationId xmlns:a16="http://schemas.microsoft.com/office/drawing/2014/main" id="{31EAE1B3-9A3B-45D6-AF0A-220376BAB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r="7577" b="-1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2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09F08-C535-4C56-82E3-B58B8720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Radio and Telephone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51C22-4EC4-4260-9AEB-853C71BBD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6" r="3051"/>
          <a:stretch/>
        </p:blipFill>
        <p:spPr>
          <a:xfrm>
            <a:off x="841248" y="2276857"/>
            <a:ext cx="5015484" cy="39001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344D-8F14-4B7B-BB81-2C6FF3693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270" y="2276857"/>
            <a:ext cx="5015484" cy="3900106"/>
          </a:xfrm>
        </p:spPr>
        <p:txBody>
          <a:bodyPr anchor="ctr">
            <a:normAutofit/>
          </a:bodyPr>
          <a:lstStyle/>
          <a:p>
            <a:r>
              <a:rPr lang="en-US" sz="1500" dirty="0"/>
              <a:t>Beginning of a new era of long-distance communication.</a:t>
            </a:r>
          </a:p>
          <a:p>
            <a:r>
              <a:rPr lang="en-US" sz="1500" dirty="0"/>
              <a:t>Radio created in late 1800s by Heinrich hertz. </a:t>
            </a:r>
          </a:p>
          <a:p>
            <a:r>
              <a:rPr lang="en-US" sz="1500" dirty="0"/>
              <a:t>Early 20th century radio system was able to produce continuous waves to send voice and music. </a:t>
            </a:r>
          </a:p>
          <a:p>
            <a:r>
              <a:rPr lang="en-US" sz="1500" dirty="0"/>
              <a:t>Before the telephone real time communication was only used for broadcasting. </a:t>
            </a:r>
          </a:p>
          <a:p>
            <a:r>
              <a:rPr lang="en-US" sz="1500" dirty="0"/>
              <a:t>Wireless telephone systems which were just push to talk(one-way comm) until the 1960s the telephone was improved to receiving and transmitting using two channels. </a:t>
            </a:r>
          </a:p>
        </p:txBody>
      </p:sp>
    </p:spTree>
    <p:extLst>
      <p:ext uri="{BB962C8B-B14F-4D97-AF65-F5344CB8AC3E}">
        <p14:creationId xmlns:p14="http://schemas.microsoft.com/office/powerpoint/2010/main" val="253803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61874-B2E9-449A-87F7-DFC6EC70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Arpanet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4FA956-01D3-4673-9444-CD2D10684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829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6794-427B-4EAA-834A-F625A5663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1500" dirty="0"/>
              <a:t>Arpanet was small network of computers hosted at universities connected at different ends of the country.</a:t>
            </a:r>
          </a:p>
          <a:p>
            <a:r>
              <a:rPr lang="en-US" sz="1500" dirty="0"/>
              <a:t>Invented breaking the information into chunks known as packets</a:t>
            </a:r>
          </a:p>
          <a:p>
            <a:r>
              <a:rPr lang="en-US" sz="1500" dirty="0"/>
              <a:t>As more cities were being added the hubs couldn’t handle the bandwidth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2113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2EFB7-3FF7-4A62-B431-EC9D974C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Mixed packets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17C0-11CC-4DE1-86F8-D2C765306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Traffic was too much which led to the creation of mixed packets.</a:t>
            </a:r>
          </a:p>
          <a:p>
            <a:r>
              <a:rPr lang="en-US" sz="2400" dirty="0"/>
              <a:t>Add packets together and send them as one </a:t>
            </a:r>
          </a:p>
          <a:p>
            <a:r>
              <a:rPr lang="en-US" sz="2400" dirty="0"/>
              <a:t>the receiver would then unmix these packets. </a:t>
            </a:r>
          </a:p>
        </p:txBody>
      </p:sp>
    </p:spTree>
    <p:extLst>
      <p:ext uri="{BB962C8B-B14F-4D97-AF65-F5344CB8AC3E}">
        <p14:creationId xmlns:p14="http://schemas.microsoft.com/office/powerpoint/2010/main" val="290416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9779-AA52-4316-A6C2-196B5A9C2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Mixed Packet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E5311-967F-4ADD-BF68-BCE5321F3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8" r="17904" b="-2"/>
          <a:stretch/>
        </p:blipFill>
        <p:spPr>
          <a:xfrm>
            <a:off x="6370320" y="2183049"/>
            <a:ext cx="5212080" cy="38569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red, attached, engine&#10;&#10;Description automatically generated">
            <a:extLst>
              <a:ext uri="{FF2B5EF4-FFF2-40B4-BE49-F238E27FC236}">
                <a16:creationId xmlns:a16="http://schemas.microsoft.com/office/drawing/2014/main" id="{2F8124DD-D968-472C-8096-E267A455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r="13857" b="-2"/>
          <a:stretch/>
        </p:blipFill>
        <p:spPr>
          <a:xfrm>
            <a:off x="746761" y="2182429"/>
            <a:ext cx="5212080" cy="3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03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458</Words>
  <Application>Microsoft Office PowerPoint</Application>
  <PresentationFormat>Widescreen</PresentationFormat>
  <Paragraphs>60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Long distance Communication</vt:lpstr>
      <vt:lpstr>Started with Smoke signals  </vt:lpstr>
      <vt:lpstr>Pigeon Messengers</vt:lpstr>
      <vt:lpstr>Pony Express</vt:lpstr>
      <vt:lpstr>Morse Code</vt:lpstr>
      <vt:lpstr>Radio and Telephone</vt:lpstr>
      <vt:lpstr>Arpanet</vt:lpstr>
      <vt:lpstr>Mixed packets </vt:lpstr>
      <vt:lpstr>Mixed Packet </vt:lpstr>
      <vt:lpstr>Mixed Packet </vt:lpstr>
      <vt:lpstr>Mixed Packet </vt:lpstr>
      <vt:lpstr>Mixed Packet </vt:lpstr>
      <vt:lpstr>Tcp/IP</vt:lpstr>
      <vt:lpstr>Interspace</vt:lpstr>
      <vt:lpstr>Photonics</vt:lpstr>
      <vt:lpstr>Fiber cable </vt:lpstr>
      <vt:lpstr>Single Mode</vt:lpstr>
      <vt:lpstr>Multimode</vt:lpstr>
      <vt:lpstr>Multi Mode vs Single Mode</vt:lpstr>
      <vt:lpstr>Fiber Optic Availability</vt:lpstr>
      <vt:lpstr>What is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distance Communication</dc:title>
  <dc:creator>Anthony Inzunza</dc:creator>
  <cp:lastModifiedBy>Anthony Inzunza</cp:lastModifiedBy>
  <cp:revision>1</cp:revision>
  <dcterms:created xsi:type="dcterms:W3CDTF">2020-11-10T05:05:15Z</dcterms:created>
  <dcterms:modified xsi:type="dcterms:W3CDTF">2020-11-10T05:17:50Z</dcterms:modified>
</cp:coreProperties>
</file>